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892" autoAdjust="0"/>
  </p:normalViewPr>
  <p:slideViewPr>
    <p:cSldViewPr snapToGrid="0">
      <p:cViewPr varScale="1">
        <p:scale>
          <a:sx n="75" d="100"/>
          <a:sy n="75" d="100"/>
        </p:scale>
        <p:origin x="19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F4D01D-916D-401C-B4ED-9583BF4F4888}" type="datetimeFigureOut">
              <a:rPr lang="da-DK" smtClean="0"/>
              <a:t>05-03-2024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855E0F-B867-4B28-8B98-2709EBFBC61C}" type="slidenum">
              <a:rPr lang="da-DK" smtClean="0"/>
              <a:t>‹nr.›</a:t>
            </a:fld>
            <a:endParaRPr lang="da-DK"/>
          </a:p>
        </p:txBody>
      </p:sp>
    </p:spTree>
    <p:extLst>
      <p:ext uri="{BB962C8B-B14F-4D97-AF65-F5344CB8AC3E}">
        <p14:creationId xmlns:p14="http://schemas.microsoft.com/office/powerpoint/2010/main" val="3033368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En repræsentant fra menighedsrådet, oftest formanden, byder velkommen. Stikord: Dejligt at se jer. I aften er vores kirke på dagsordenen, Vi har glædet os til at fortælle, hvad vi laver i menighedsrådet og om hvad der er sket i kirken de sidste fire år – og tale med jer også om, hvad der </a:t>
            </a:r>
            <a:r>
              <a:rPr lang="da-DK" dirty="0" err="1"/>
              <a:t>evt</a:t>
            </a:r>
            <a:r>
              <a:rPr lang="da-DK" dirty="0"/>
              <a:t> kan være på dagsordenen de næste fire år. Her kan I se dagsordenen for aftenen.</a:t>
            </a:r>
          </a:p>
        </p:txBody>
      </p:sp>
      <p:sp>
        <p:nvSpPr>
          <p:cNvPr id="4" name="Pladsholder til slidenummer 3"/>
          <p:cNvSpPr>
            <a:spLocks noGrp="1"/>
          </p:cNvSpPr>
          <p:nvPr>
            <p:ph type="sldNum" sz="quarter" idx="5"/>
          </p:nvPr>
        </p:nvSpPr>
        <p:spPr/>
        <p:txBody>
          <a:bodyPr/>
          <a:lstStyle/>
          <a:p>
            <a:fld id="{74855E0F-B867-4B28-8B98-2709EBFBC61C}" type="slidenum">
              <a:rPr lang="da-DK" smtClean="0"/>
              <a:t>1</a:t>
            </a:fld>
            <a:endParaRPr lang="da-DK"/>
          </a:p>
        </p:txBody>
      </p:sp>
    </p:spTree>
    <p:extLst>
      <p:ext uri="{BB962C8B-B14F-4D97-AF65-F5344CB8AC3E}">
        <p14:creationId xmlns:p14="http://schemas.microsoft.com/office/powerpoint/2010/main" val="3438767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Det er en god idé, hvis I har et forslag til en dirigent. Dirigenten må ikke være medlem af valgbestyrelsen. I kan komme med jeres forslag og spørge, om der er andre forslag. Hvis ikke, så er jeres forslag vedtaget. Hvis der er flere forslag, vælges dirigenten ved håndsoprækning. </a:t>
            </a:r>
          </a:p>
        </p:txBody>
      </p:sp>
      <p:sp>
        <p:nvSpPr>
          <p:cNvPr id="4" name="Pladsholder til slidenummer 3"/>
          <p:cNvSpPr>
            <a:spLocks noGrp="1"/>
          </p:cNvSpPr>
          <p:nvPr>
            <p:ph type="sldNum" sz="quarter" idx="5"/>
          </p:nvPr>
        </p:nvSpPr>
        <p:spPr/>
        <p:txBody>
          <a:bodyPr/>
          <a:lstStyle/>
          <a:p>
            <a:fld id="{74855E0F-B867-4B28-8B98-2709EBFBC61C}" type="slidenum">
              <a:rPr lang="da-DK" smtClean="0"/>
              <a:t>2</a:t>
            </a:fld>
            <a:endParaRPr lang="da-DK"/>
          </a:p>
        </p:txBody>
      </p:sp>
    </p:spTree>
    <p:extLst>
      <p:ext uri="{BB962C8B-B14F-4D97-AF65-F5344CB8AC3E}">
        <p14:creationId xmlns:p14="http://schemas.microsoft.com/office/powerpoint/2010/main" val="543834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Her kan I fortælle hvad menighedsrådet helt grundlæggende skal: Menighedsrådet har ansvar for sognets kirkelige og administrative anliggender. </a:t>
            </a:r>
          </a:p>
          <a:p>
            <a:r>
              <a:rPr lang="da-DK" dirty="0"/>
              <a:t>Det betyder, at de valgte menighedsrådsmedlemmer sammen med præsten/præsterne skal beslutte, hvordan vi bedst kan være kirke for dem, der bor i sognet. Hvad er der behov for? Hvad er der efterspørgsel efter? Menighedsrådet har også ledelsesansvar for det personale, der er ansat ved kirken og har ansvar for bygningerne, både præstegården og de smukke kirkebygninger.</a:t>
            </a:r>
          </a:p>
          <a:p>
            <a:r>
              <a:rPr lang="da-DK" dirty="0"/>
              <a:t>Det er et stort og vigtigt ansvar at være med til at bære det kirkelige liv i sognet og skabe de bedste rammer for, hvordan kirken skal være her hos os.</a:t>
            </a:r>
          </a:p>
          <a:p>
            <a:endParaRPr lang="da-DK" dirty="0"/>
          </a:p>
          <a:p>
            <a:r>
              <a:rPr lang="da-DK" dirty="0"/>
              <a:t>I skal også fortælle, hvad I har arbejdet med siden sidste valg: </a:t>
            </a:r>
          </a:p>
          <a:p>
            <a:r>
              <a:rPr lang="da-DK" dirty="0"/>
              <a:t>- Hvilke aktiviteter har I </a:t>
            </a:r>
            <a:r>
              <a:rPr lang="da-DK" dirty="0" err="1"/>
              <a:t>i</a:t>
            </a:r>
            <a:r>
              <a:rPr lang="da-DK" dirty="0"/>
              <a:t> kirken? Husk at rigtig mange ikke kender til de ting, der foregår. Er der nogle nye aktiviteter, I har sat i søen? I kan eventuelt lave et ekstra slide – og har I billeder, fungerer det altid godt.</a:t>
            </a:r>
          </a:p>
          <a:p>
            <a:r>
              <a:rPr lang="da-DK" dirty="0"/>
              <a:t>- Har der været nogle byggeprojekter? </a:t>
            </a:r>
          </a:p>
          <a:p>
            <a:r>
              <a:rPr lang="da-DK" dirty="0"/>
              <a:t>- Er der blevet ansat nye? Har I nogle tiltag i forhold til personalets arbejdsmiljø (sommerudflugt, personalemøder m.m.)</a:t>
            </a:r>
          </a:p>
          <a:p>
            <a:endParaRPr lang="da-DK" dirty="0"/>
          </a:p>
          <a:p>
            <a:r>
              <a:rPr lang="da-DK" dirty="0"/>
              <a:t>I skal også pege fremefter på, hvilke opgaver der ligger efter valget:</a:t>
            </a:r>
          </a:p>
          <a:p>
            <a:r>
              <a:rPr lang="da-DK" dirty="0"/>
              <a:t>- Med hensyn til aktiviteter er det bedst at gemme det til næste punkt, hvor I skal have en samtale om visioner, ønsker og idéer.</a:t>
            </a:r>
          </a:p>
          <a:p>
            <a:r>
              <a:rPr lang="da-DK" dirty="0"/>
              <a:t>- Bygninger: Ligger der nogle projekter, som der skal tages fat på?</a:t>
            </a:r>
          </a:p>
          <a:p>
            <a:r>
              <a:rPr lang="da-DK" dirty="0"/>
              <a:t>- Personale: Ligger der nogle planlagte ansættelser forude?</a:t>
            </a:r>
          </a:p>
        </p:txBody>
      </p:sp>
      <p:sp>
        <p:nvSpPr>
          <p:cNvPr id="4" name="Pladsholder til slidenummer 3"/>
          <p:cNvSpPr>
            <a:spLocks noGrp="1"/>
          </p:cNvSpPr>
          <p:nvPr>
            <p:ph type="sldNum" sz="quarter" idx="5"/>
          </p:nvPr>
        </p:nvSpPr>
        <p:spPr/>
        <p:txBody>
          <a:bodyPr/>
          <a:lstStyle/>
          <a:p>
            <a:fld id="{74855E0F-B867-4B28-8B98-2709EBFBC61C}" type="slidenum">
              <a:rPr lang="da-DK" smtClean="0"/>
              <a:t>3</a:t>
            </a:fld>
            <a:endParaRPr lang="da-DK"/>
          </a:p>
        </p:txBody>
      </p:sp>
    </p:spTree>
    <p:extLst>
      <p:ext uri="{BB962C8B-B14F-4D97-AF65-F5344CB8AC3E}">
        <p14:creationId xmlns:p14="http://schemas.microsoft.com/office/powerpoint/2010/main" val="74938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Under dette punkt er det godt, hvis man kan skabe en samtale ud fra de ovenstående spørgsmål. Når der bliver spurgt, hvem kirken ikke har noget for, så betyder det ikke, at man skal forpligte sig på også at lave noget for dem – men det er godt med en samtale om, hvem det er relevant at lave noget for.</a:t>
            </a:r>
          </a:p>
        </p:txBody>
      </p:sp>
      <p:sp>
        <p:nvSpPr>
          <p:cNvPr id="4" name="Pladsholder til slidenummer 3"/>
          <p:cNvSpPr>
            <a:spLocks noGrp="1"/>
          </p:cNvSpPr>
          <p:nvPr>
            <p:ph type="sldNum" sz="quarter" idx="5"/>
          </p:nvPr>
        </p:nvSpPr>
        <p:spPr/>
        <p:txBody>
          <a:bodyPr/>
          <a:lstStyle/>
          <a:p>
            <a:fld id="{74855E0F-B867-4B28-8B98-2709EBFBC61C}" type="slidenum">
              <a:rPr lang="da-DK" smtClean="0"/>
              <a:t>4</a:t>
            </a:fld>
            <a:endParaRPr lang="da-DK"/>
          </a:p>
        </p:txBody>
      </p:sp>
    </p:spTree>
    <p:extLst>
      <p:ext uri="{BB962C8B-B14F-4D97-AF65-F5344CB8AC3E}">
        <p14:creationId xmlns:p14="http://schemas.microsoft.com/office/powerpoint/2010/main" val="1129861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 behøver ikke gå i alt for mange detaljer. Det er interessant at høre for folk, hvor stort budget/regnskab er (hvor mange penge bruges i alt), og hvor meget, der bruges til anlæg (bygninger mm) og hvor meget, der bruges på drift (lønninger og aktiviteter) – husk at nævne, at præsten/præsterne lønnes af Kirkeministeriet og derfor ikke er inde i kirkens budget. I kan nævne, at hvis der skal laves nye aktiviteter, så kræver det, at der kan sættes penge af både til eventuelle materialer og at der enten sættes penge af til noget løn (hvis der skal købes mere personalehjælp udefra) eller at der skal skabes rum til det i personalets arbejdstid.</a:t>
            </a:r>
          </a:p>
          <a:p>
            <a:r>
              <a:rPr lang="da-DK" dirty="0"/>
              <a:t>Budgettet afspejler, hvad I vil med jeres kirke.</a:t>
            </a:r>
          </a:p>
        </p:txBody>
      </p:sp>
      <p:sp>
        <p:nvSpPr>
          <p:cNvPr id="4" name="Pladsholder til slidenummer 3"/>
          <p:cNvSpPr>
            <a:spLocks noGrp="1"/>
          </p:cNvSpPr>
          <p:nvPr>
            <p:ph type="sldNum" sz="quarter" idx="5"/>
          </p:nvPr>
        </p:nvSpPr>
        <p:spPr/>
        <p:txBody>
          <a:bodyPr/>
          <a:lstStyle/>
          <a:p>
            <a:fld id="{74855E0F-B867-4B28-8B98-2709EBFBC61C}" type="slidenum">
              <a:rPr lang="da-DK" smtClean="0"/>
              <a:t>5</a:t>
            </a:fld>
            <a:endParaRPr lang="da-DK"/>
          </a:p>
        </p:txBody>
      </p:sp>
    </p:spTree>
    <p:extLst>
      <p:ext uri="{BB962C8B-B14F-4D97-AF65-F5344CB8AC3E}">
        <p14:creationId xmlns:p14="http://schemas.microsoft.com/office/powerpoint/2010/main" val="1517076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Her skal I invitere til valgforsamlingen 17.9., hvor det nye menighedsråd som udgangspunkt vælges. </a:t>
            </a:r>
          </a:p>
          <a:p>
            <a:r>
              <a:rPr lang="da-DK" dirty="0"/>
              <a:t>Husk at sig, at det er vigtigt, at man møder op – både dem, der gerne vil i menighedsrådet og dem, der gerne vil være med til at støtte det lokale demokrati og på den måde have en indflydelse på, hvilken kirke man genre vil have i lige præcis jeres område.</a:t>
            </a:r>
          </a:p>
          <a:p>
            <a:endParaRPr lang="da-DK" dirty="0"/>
          </a:p>
          <a:p>
            <a:r>
              <a:rPr lang="da-DK" dirty="0"/>
              <a:t>Hvis man er sognebåndsløser er det vigtigt, at man er registreret som sådan senest 2. september. Hvis man ikke er registreret senest 2. september har man ikke stemmeret og er ikke valgbar. Man registrerer sig ved at henvende sig til den præst, som man gerne vil løse sognebånd til. Man skal sikre sig, at præsten sætter kryds ved, at man vil bruge sin valgret i sognet.</a:t>
            </a:r>
          </a:p>
          <a:p>
            <a:endParaRPr lang="da-DK" dirty="0"/>
          </a:p>
          <a:p>
            <a:r>
              <a:rPr lang="da-DK" dirty="0"/>
              <a:t>Man opstiller som kandidat ved at møde op og udfylde en samtykkeerklæring på selve dagen. Man kan også stille op ved fuldmagt. Fuldmagten skal udfyldes på en blanket fra kirkeministeriet (spørg valgbestyrelsen) og afleveres til valgbestyrelsen på valgforsamlingen.</a:t>
            </a:r>
          </a:p>
          <a:p>
            <a:r>
              <a:rPr lang="da-DK" dirty="0"/>
              <a:t>Kandidaterne får mulighed til at præsentere sig selv og deres holdninger, hvorefter der er mulighed for spørgsmål og debat.</a:t>
            </a:r>
          </a:p>
          <a:p>
            <a:r>
              <a:rPr lang="da-DK" dirty="0"/>
              <a:t>På valgforsamlingen foregår valget ved skriftlig hemmelig afstemning, og resultatet offentliggøres efter en grundig optælling.</a:t>
            </a:r>
          </a:p>
          <a:p>
            <a:endParaRPr lang="da-DK" dirty="0"/>
          </a:p>
          <a:p>
            <a:r>
              <a:rPr lang="da-DK" dirty="0"/>
              <a:t>Valget ligger sidst i mødet, så man kan ikke nøjes med at være med i den første del, hvis man gerne vil stemme.</a:t>
            </a:r>
          </a:p>
          <a:p>
            <a:endParaRPr lang="da-DK" dirty="0"/>
          </a:p>
          <a:p>
            <a:r>
              <a:rPr lang="da-DK" dirty="0"/>
              <a:t>Hvis andre ønsker at indlevere en kandidatliste kan det gøres dagen efter valgforsamlingen og fire uger frem og udløser et afstemningsvalg, der afholdes 19. november.</a:t>
            </a:r>
          </a:p>
        </p:txBody>
      </p:sp>
      <p:sp>
        <p:nvSpPr>
          <p:cNvPr id="4" name="Pladsholder til slidenummer 3"/>
          <p:cNvSpPr>
            <a:spLocks noGrp="1"/>
          </p:cNvSpPr>
          <p:nvPr>
            <p:ph type="sldNum" sz="quarter" idx="5"/>
          </p:nvPr>
        </p:nvSpPr>
        <p:spPr/>
        <p:txBody>
          <a:bodyPr/>
          <a:lstStyle/>
          <a:p>
            <a:fld id="{74855E0F-B867-4B28-8B98-2709EBFBC61C}" type="slidenum">
              <a:rPr lang="da-DK" smtClean="0"/>
              <a:t>6</a:t>
            </a:fld>
            <a:endParaRPr lang="da-DK"/>
          </a:p>
        </p:txBody>
      </p:sp>
    </p:spTree>
    <p:extLst>
      <p:ext uri="{BB962C8B-B14F-4D97-AF65-F5344CB8AC3E}">
        <p14:creationId xmlns:p14="http://schemas.microsoft.com/office/powerpoint/2010/main" val="3985888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Her fortæller I, hvor mange menighedsrådsmedlemmer, der skal være i menighedsrådet.</a:t>
            </a:r>
          </a:p>
          <a:p>
            <a:endParaRPr lang="da-DK" dirty="0"/>
          </a:p>
          <a:p>
            <a:r>
              <a:rPr lang="da-DK" dirty="0"/>
              <a:t>Hvis der er fælles menighedsråd for flere sogne, skal I fortælle om det samlede antal pladser og om fordelingen af pladserne mellem sognene.</a:t>
            </a:r>
          </a:p>
        </p:txBody>
      </p:sp>
      <p:sp>
        <p:nvSpPr>
          <p:cNvPr id="4" name="Pladsholder til slidenummer 3"/>
          <p:cNvSpPr>
            <a:spLocks noGrp="1"/>
          </p:cNvSpPr>
          <p:nvPr>
            <p:ph type="sldNum" sz="quarter" idx="5"/>
          </p:nvPr>
        </p:nvSpPr>
        <p:spPr/>
        <p:txBody>
          <a:bodyPr/>
          <a:lstStyle/>
          <a:p>
            <a:fld id="{74855E0F-B867-4B28-8B98-2709EBFBC61C}" type="slidenum">
              <a:rPr lang="da-DK" smtClean="0"/>
              <a:t>7</a:t>
            </a:fld>
            <a:endParaRPr lang="da-DK"/>
          </a:p>
        </p:txBody>
      </p:sp>
    </p:spTree>
    <p:extLst>
      <p:ext uri="{BB962C8B-B14F-4D97-AF65-F5344CB8AC3E}">
        <p14:creationId xmlns:p14="http://schemas.microsoft.com/office/powerpoint/2010/main" val="119712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Spørg hvem der vil være interesserede i at stille op til menighedsrådet på valgforsamlingen i september. Det er ikke et bindende tilsagn, da man først vælges på valgforsamlingen 17. september.</a:t>
            </a:r>
          </a:p>
          <a:p>
            <a:r>
              <a:rPr lang="da-DK" dirty="0"/>
              <a:t>Spørg også hvem der vil være interesserede i at stille op som stedfortræder (suppleant) til menighedsrådet.</a:t>
            </a:r>
          </a:p>
          <a:p>
            <a:endParaRPr lang="da-DK" dirty="0"/>
          </a:p>
          <a:p>
            <a:r>
              <a:rPr lang="da-DK" dirty="0"/>
              <a:t>Derved har I et nogenlunde overblik over, om I skal ud at finde flere mulige kandidater.</a:t>
            </a:r>
          </a:p>
          <a:p>
            <a:r>
              <a:rPr lang="da-DK" dirty="0"/>
              <a:t>Der kan også være nogle, der udtrykker interesse, men ikke ved helt endnu. Husk at holde kontakt til dem, f.eks. ved at invitere dem med til noget i kirken og ved at høre, om de har spørgsmål.</a:t>
            </a:r>
          </a:p>
        </p:txBody>
      </p:sp>
      <p:sp>
        <p:nvSpPr>
          <p:cNvPr id="4" name="Pladsholder til slidenummer 3"/>
          <p:cNvSpPr>
            <a:spLocks noGrp="1"/>
          </p:cNvSpPr>
          <p:nvPr>
            <p:ph type="sldNum" sz="quarter" idx="5"/>
          </p:nvPr>
        </p:nvSpPr>
        <p:spPr/>
        <p:txBody>
          <a:bodyPr/>
          <a:lstStyle/>
          <a:p>
            <a:fld id="{74855E0F-B867-4B28-8B98-2709EBFBC61C}" type="slidenum">
              <a:rPr lang="da-DK" smtClean="0"/>
              <a:t>8</a:t>
            </a:fld>
            <a:endParaRPr lang="da-DK"/>
          </a:p>
        </p:txBody>
      </p:sp>
    </p:spTree>
    <p:extLst>
      <p:ext uri="{BB962C8B-B14F-4D97-AF65-F5344CB8AC3E}">
        <p14:creationId xmlns:p14="http://schemas.microsoft.com/office/powerpoint/2010/main" val="992269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74855E0F-B867-4B28-8B98-2709EBFBC61C}" type="slidenum">
              <a:rPr lang="da-DK" smtClean="0"/>
              <a:t>9</a:t>
            </a:fld>
            <a:endParaRPr lang="da-DK"/>
          </a:p>
        </p:txBody>
      </p:sp>
    </p:spTree>
    <p:extLst>
      <p:ext uri="{BB962C8B-B14F-4D97-AF65-F5344CB8AC3E}">
        <p14:creationId xmlns:p14="http://schemas.microsoft.com/office/powerpoint/2010/main" val="66447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EA3FF1-9F3F-5727-16FB-F183DA45EEBA}"/>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E891F880-1719-B599-4607-15964CD23D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6C7CFACF-877C-6B6D-A481-5DB1EA166763}"/>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5" name="Pladsholder til sidefod 4">
            <a:extLst>
              <a:ext uri="{FF2B5EF4-FFF2-40B4-BE49-F238E27FC236}">
                <a16:creationId xmlns:a16="http://schemas.microsoft.com/office/drawing/2014/main" id="{60496DB9-4302-530C-03B6-3C7B626E705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5C1E045-6C75-2445-980C-2D2CC1DA8FAB}"/>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1358230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E82BAE-F323-A4D1-6621-5AA40B95BB69}"/>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39B7B8F4-3929-3159-AE51-AA8CDB419126}"/>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1C28CA2-1A2E-0009-3FD8-D5830BF9E6FD}"/>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5" name="Pladsholder til sidefod 4">
            <a:extLst>
              <a:ext uri="{FF2B5EF4-FFF2-40B4-BE49-F238E27FC236}">
                <a16:creationId xmlns:a16="http://schemas.microsoft.com/office/drawing/2014/main" id="{2F9ACB89-AFD8-12F8-0504-509D7B2098C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E081925-89E6-ED61-04FF-2C6B1308C72D}"/>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3438978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D491295D-5F5D-E6C6-74EA-9F280A0B53D8}"/>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2F5409E1-CD2D-E85D-E2CC-C87A025FEC55}"/>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DCCF2F8-3F94-8562-6F21-D8DA8753F40B}"/>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5" name="Pladsholder til sidefod 4">
            <a:extLst>
              <a:ext uri="{FF2B5EF4-FFF2-40B4-BE49-F238E27FC236}">
                <a16:creationId xmlns:a16="http://schemas.microsoft.com/office/drawing/2014/main" id="{5C48FD6F-C08B-7F6C-6744-47FD2BB57EE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EF86E58-5C12-22A1-FE1A-46C7C09E5976}"/>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231469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05BE5-78AA-58BA-F53D-59A64B8B39C6}"/>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A084B488-8639-8F1C-9897-D824CA81682D}"/>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B253B3C-1CD1-38B0-537C-67594A9A15AB}"/>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5" name="Pladsholder til sidefod 4">
            <a:extLst>
              <a:ext uri="{FF2B5EF4-FFF2-40B4-BE49-F238E27FC236}">
                <a16:creationId xmlns:a16="http://schemas.microsoft.com/office/drawing/2014/main" id="{E160591F-A07A-9A97-4BB1-34D53E00673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20B1DA7-3995-1227-40A6-D87F545AA35A}"/>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322838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9F83BA-CEED-C719-9B92-A6FC480C6108}"/>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B49F65A2-1676-B41B-1528-218E951AAE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4253A2C7-F49C-9C86-3EA3-3208E2E15769}"/>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5" name="Pladsholder til sidefod 4">
            <a:extLst>
              <a:ext uri="{FF2B5EF4-FFF2-40B4-BE49-F238E27FC236}">
                <a16:creationId xmlns:a16="http://schemas.microsoft.com/office/drawing/2014/main" id="{EE107EA9-AC5A-79B2-AC9E-77DD5D6F052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781EDDB-5B13-648F-517B-471363EB24A5}"/>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262843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8F19A7-7709-D709-F2A1-D791F451C62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99BC27C-91C4-CF40-34A3-EDB81DF51CB7}"/>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E682AABF-C8AA-5C45-F455-FA8FF6A1D2CD}"/>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776874D0-553A-C64F-ECA8-CB6AA43D6EB9}"/>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6" name="Pladsholder til sidefod 5">
            <a:extLst>
              <a:ext uri="{FF2B5EF4-FFF2-40B4-BE49-F238E27FC236}">
                <a16:creationId xmlns:a16="http://schemas.microsoft.com/office/drawing/2014/main" id="{11D48A72-0BE5-DCAC-B1CE-6E1160655B1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D7E7BBB-92FA-FAA7-5F9F-903893B9D6A7}"/>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3741084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2606AA-2AA9-99D1-4285-9CC2E879C9A7}"/>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C316107-1BA4-6B9B-CB89-736A9D3C69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E486FFF7-7F4F-DAF4-EB15-CCAF91C05B23}"/>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6AF91A89-8FFD-5154-C012-33B742A198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6CA8BDC1-2B16-9129-6F23-4E831F3D236A}"/>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0486A284-1790-CFD8-F7FC-34EB1996AECB}"/>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8" name="Pladsholder til sidefod 7">
            <a:extLst>
              <a:ext uri="{FF2B5EF4-FFF2-40B4-BE49-F238E27FC236}">
                <a16:creationId xmlns:a16="http://schemas.microsoft.com/office/drawing/2014/main" id="{CBC5CDFD-C4A8-254B-D2F1-E387AF620D76}"/>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EC5D1189-FBC8-6812-B2CA-A38FAE1F03D5}"/>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3036061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8ADB0-E8A3-9589-59F4-05EF03602111}"/>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40C2FF37-AF31-6B33-246C-B18803E7DDA7}"/>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4" name="Pladsholder til sidefod 3">
            <a:extLst>
              <a:ext uri="{FF2B5EF4-FFF2-40B4-BE49-F238E27FC236}">
                <a16:creationId xmlns:a16="http://schemas.microsoft.com/office/drawing/2014/main" id="{1E829406-7517-DB9B-E7B5-47A8885CD3EE}"/>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D79738D2-75FE-D9F5-96AD-4CB80C763679}"/>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232311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31EAB353-A536-9FCD-716C-6353B3A26218}"/>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3" name="Pladsholder til sidefod 2">
            <a:extLst>
              <a:ext uri="{FF2B5EF4-FFF2-40B4-BE49-F238E27FC236}">
                <a16:creationId xmlns:a16="http://schemas.microsoft.com/office/drawing/2014/main" id="{EB7E5E6A-5BA4-9C1B-1695-CD7B0D5EA002}"/>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1B1762D4-E4C4-A223-7F81-C372BC49FFAD}"/>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2178499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A2E5D4-7BB5-FCC0-2C19-BB4D676C2CB9}"/>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14D5FE1D-3E63-C802-8DA8-45340070AF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2D184591-9639-D26C-93A6-C4928B952A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1A9597B-2A66-0F71-9EA1-AB1D4A43BD85}"/>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6" name="Pladsholder til sidefod 5">
            <a:extLst>
              <a:ext uri="{FF2B5EF4-FFF2-40B4-BE49-F238E27FC236}">
                <a16:creationId xmlns:a16="http://schemas.microsoft.com/office/drawing/2014/main" id="{8AD570CE-C408-C16A-5E6A-C65C1C3DEB4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6BC2D136-D8F7-D0B1-6DB2-E5384FF5DB95}"/>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408948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C6654A-9D8A-13EB-A6C7-3F523CA08A75}"/>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CAD1720F-AD27-63EC-9624-2971EF68D9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43758237-0AC0-9B95-C044-26E63AD604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ACA8B8F-F090-3B76-1776-C4FCA16F6B72}"/>
              </a:ext>
            </a:extLst>
          </p:cNvPr>
          <p:cNvSpPr>
            <a:spLocks noGrp="1"/>
          </p:cNvSpPr>
          <p:nvPr>
            <p:ph type="dt" sz="half" idx="10"/>
          </p:nvPr>
        </p:nvSpPr>
        <p:spPr/>
        <p:txBody>
          <a:bodyPr/>
          <a:lstStyle/>
          <a:p>
            <a:fld id="{60206E61-68CB-4698-AAB6-68A1DFC185F4}" type="datetimeFigureOut">
              <a:rPr lang="da-DK" smtClean="0"/>
              <a:t>05-03-2024</a:t>
            </a:fld>
            <a:endParaRPr lang="da-DK"/>
          </a:p>
        </p:txBody>
      </p:sp>
      <p:sp>
        <p:nvSpPr>
          <p:cNvPr id="6" name="Pladsholder til sidefod 5">
            <a:extLst>
              <a:ext uri="{FF2B5EF4-FFF2-40B4-BE49-F238E27FC236}">
                <a16:creationId xmlns:a16="http://schemas.microsoft.com/office/drawing/2014/main" id="{B9B7EE11-7D2C-336B-6046-E7456B90CB2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93EB421-E670-C5FE-82EC-7E93883EBA6C}"/>
              </a:ext>
            </a:extLst>
          </p:cNvPr>
          <p:cNvSpPr>
            <a:spLocks noGrp="1"/>
          </p:cNvSpPr>
          <p:nvPr>
            <p:ph type="sldNum" sz="quarter" idx="12"/>
          </p:nvPr>
        </p:nvSpPr>
        <p:spPr/>
        <p:txBody>
          <a:bodyPr/>
          <a:lstStyle/>
          <a:p>
            <a:fld id="{59AF2483-2E9B-4309-8F3B-3F880CC16F4E}" type="slidenum">
              <a:rPr lang="da-DK" smtClean="0"/>
              <a:t>‹nr.›</a:t>
            </a:fld>
            <a:endParaRPr lang="da-DK"/>
          </a:p>
        </p:txBody>
      </p:sp>
    </p:spTree>
    <p:extLst>
      <p:ext uri="{BB962C8B-B14F-4D97-AF65-F5344CB8AC3E}">
        <p14:creationId xmlns:p14="http://schemas.microsoft.com/office/powerpoint/2010/main" val="236837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515BEE0A-FD3C-EFDA-D3EB-E61D43AE87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3B3C0C6-29E2-A6DF-2808-3D3A66C8BC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2E84FF1-D9A6-DDB1-6B93-CF4C7F1072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06E61-68CB-4698-AAB6-68A1DFC185F4}" type="datetimeFigureOut">
              <a:rPr lang="da-DK" smtClean="0"/>
              <a:t>05-03-2024</a:t>
            </a:fld>
            <a:endParaRPr lang="da-DK"/>
          </a:p>
        </p:txBody>
      </p:sp>
      <p:sp>
        <p:nvSpPr>
          <p:cNvPr id="5" name="Pladsholder til sidefod 4">
            <a:extLst>
              <a:ext uri="{FF2B5EF4-FFF2-40B4-BE49-F238E27FC236}">
                <a16:creationId xmlns:a16="http://schemas.microsoft.com/office/drawing/2014/main" id="{1CCFC2CB-6A22-FE63-C3B0-B9CEDCDC5D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2724924F-FB24-A4AC-74FB-27703E5BF0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F2483-2E9B-4309-8F3B-3F880CC16F4E}" type="slidenum">
              <a:rPr lang="da-DK" smtClean="0"/>
              <a:t>‹nr.›</a:t>
            </a:fld>
            <a:endParaRPr lang="da-DK"/>
          </a:p>
        </p:txBody>
      </p:sp>
    </p:spTree>
    <p:extLst>
      <p:ext uri="{BB962C8B-B14F-4D97-AF65-F5344CB8AC3E}">
        <p14:creationId xmlns:p14="http://schemas.microsoft.com/office/powerpoint/2010/main" val="3061175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ADFBC-BE5E-2625-782E-601737E21C31}"/>
              </a:ext>
            </a:extLst>
          </p:cNvPr>
          <p:cNvSpPr>
            <a:spLocks noGrp="1"/>
          </p:cNvSpPr>
          <p:nvPr>
            <p:ph type="ctrTitle"/>
          </p:nvPr>
        </p:nvSpPr>
        <p:spPr>
          <a:xfrm>
            <a:off x="1524000" y="1122363"/>
            <a:ext cx="9144000" cy="1183092"/>
          </a:xfrm>
        </p:spPr>
        <p:txBody>
          <a:bodyPr/>
          <a:lstStyle/>
          <a:p>
            <a:r>
              <a:rPr lang="da-DK" dirty="0"/>
              <a:t>Velkommen</a:t>
            </a:r>
          </a:p>
        </p:txBody>
      </p:sp>
      <p:sp>
        <p:nvSpPr>
          <p:cNvPr id="3" name="Undertitel 2">
            <a:extLst>
              <a:ext uri="{FF2B5EF4-FFF2-40B4-BE49-F238E27FC236}">
                <a16:creationId xmlns:a16="http://schemas.microsoft.com/office/drawing/2014/main" id="{C0569F75-427A-5A0C-6792-70BB1EF94465}"/>
              </a:ext>
            </a:extLst>
          </p:cNvPr>
          <p:cNvSpPr>
            <a:spLocks noGrp="1"/>
          </p:cNvSpPr>
          <p:nvPr>
            <p:ph type="subTitle" idx="1"/>
          </p:nvPr>
        </p:nvSpPr>
        <p:spPr>
          <a:xfrm>
            <a:off x="1397541" y="2305455"/>
            <a:ext cx="9144000" cy="3430182"/>
          </a:xfrm>
        </p:spPr>
        <p:txBody>
          <a:bodyPr>
            <a:normAutofit lnSpcReduction="10000"/>
          </a:bodyPr>
          <a:lstStyle/>
          <a:p>
            <a:pPr algn="l"/>
            <a:r>
              <a:rPr lang="da-DK" dirty="0"/>
              <a:t>Dagsorden:</a:t>
            </a:r>
          </a:p>
          <a:p>
            <a:pPr marL="457200" indent="-457200" algn="l">
              <a:buFont typeface="+mj-lt"/>
              <a:buAutoNum type="arabicPeriod"/>
            </a:pPr>
            <a:r>
              <a:rPr lang="da-DK" dirty="0"/>
              <a:t>Valg af dirigent</a:t>
            </a:r>
          </a:p>
          <a:p>
            <a:pPr marL="457200" indent="-457200" algn="l">
              <a:buFont typeface="+mj-lt"/>
              <a:buAutoNum type="arabicPeriod"/>
            </a:pPr>
            <a:r>
              <a:rPr lang="da-DK" dirty="0"/>
              <a:t>Orientering om menighedsrådets arbejde</a:t>
            </a:r>
          </a:p>
          <a:p>
            <a:pPr marL="457200" indent="-457200" algn="l">
              <a:buFont typeface="+mj-lt"/>
              <a:buAutoNum type="arabicPeriod"/>
            </a:pPr>
            <a:r>
              <a:rPr lang="da-DK" dirty="0"/>
              <a:t>Visioner, ønsker og idéer</a:t>
            </a:r>
          </a:p>
          <a:p>
            <a:pPr marL="457200" indent="-457200" algn="l">
              <a:buFont typeface="+mj-lt"/>
              <a:buAutoNum type="arabicPeriod"/>
            </a:pPr>
            <a:r>
              <a:rPr lang="da-DK" dirty="0"/>
              <a:t>Budget og regnskab</a:t>
            </a:r>
          </a:p>
          <a:p>
            <a:pPr marL="457200" indent="-457200" algn="l">
              <a:buFont typeface="+mj-lt"/>
              <a:buAutoNum type="arabicPeriod"/>
            </a:pPr>
            <a:r>
              <a:rPr lang="da-DK" dirty="0"/>
              <a:t>Orientering om valgforsamling</a:t>
            </a:r>
          </a:p>
          <a:p>
            <a:pPr marL="457200" indent="-457200" algn="l">
              <a:buFont typeface="+mj-lt"/>
              <a:buAutoNum type="arabicPeriod"/>
            </a:pPr>
            <a:r>
              <a:rPr lang="da-DK" dirty="0"/>
              <a:t>Antal kandidater, der skal vælges</a:t>
            </a:r>
          </a:p>
          <a:p>
            <a:pPr marL="457200" indent="-457200" algn="l">
              <a:buFont typeface="+mj-lt"/>
              <a:buAutoNum type="arabicPeriod"/>
            </a:pPr>
            <a:r>
              <a:rPr lang="da-DK" dirty="0"/>
              <a:t>Foreløbigt overblik</a:t>
            </a:r>
          </a:p>
        </p:txBody>
      </p:sp>
    </p:spTree>
    <p:extLst>
      <p:ext uri="{BB962C8B-B14F-4D97-AF65-F5344CB8AC3E}">
        <p14:creationId xmlns:p14="http://schemas.microsoft.com/office/powerpoint/2010/main" val="273672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A29CB2-EFB0-8C31-00AE-DCBD91CC1894}"/>
              </a:ext>
            </a:extLst>
          </p:cNvPr>
          <p:cNvSpPr>
            <a:spLocks noGrp="1"/>
          </p:cNvSpPr>
          <p:nvPr>
            <p:ph type="title"/>
          </p:nvPr>
        </p:nvSpPr>
        <p:spPr/>
        <p:txBody>
          <a:bodyPr/>
          <a:lstStyle/>
          <a:p>
            <a:r>
              <a:rPr lang="da-DK" dirty="0"/>
              <a:t>Valg af dirigent</a:t>
            </a:r>
          </a:p>
        </p:txBody>
      </p:sp>
      <p:sp>
        <p:nvSpPr>
          <p:cNvPr id="3" name="Pladsholder til indhold 2">
            <a:extLst>
              <a:ext uri="{FF2B5EF4-FFF2-40B4-BE49-F238E27FC236}">
                <a16:creationId xmlns:a16="http://schemas.microsoft.com/office/drawing/2014/main" id="{D5CCDFA3-9762-A333-CF66-1C2A63DFE096}"/>
              </a:ext>
            </a:extLst>
          </p:cNvPr>
          <p:cNvSpPr>
            <a:spLocks noGrp="1"/>
          </p:cNvSpPr>
          <p:nvPr>
            <p:ph idx="1"/>
          </p:nvPr>
        </p:nvSpPr>
        <p:spPr/>
        <p:txBody>
          <a:bodyPr/>
          <a:lstStyle/>
          <a:p>
            <a:pPr marL="0" indent="0">
              <a:buNone/>
            </a:pPr>
            <a:r>
              <a:rPr lang="da-DK" dirty="0"/>
              <a:t>Dirigenten vil lede resten af mødet og vælges af mødedeltagerne</a:t>
            </a:r>
          </a:p>
        </p:txBody>
      </p:sp>
    </p:spTree>
    <p:extLst>
      <p:ext uri="{BB962C8B-B14F-4D97-AF65-F5344CB8AC3E}">
        <p14:creationId xmlns:p14="http://schemas.microsoft.com/office/powerpoint/2010/main" val="4198605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72BD80-3F4B-D86D-3471-7F5A7DE80F4D}"/>
              </a:ext>
            </a:extLst>
          </p:cNvPr>
          <p:cNvSpPr>
            <a:spLocks noGrp="1"/>
          </p:cNvSpPr>
          <p:nvPr>
            <p:ph type="title"/>
          </p:nvPr>
        </p:nvSpPr>
        <p:spPr/>
        <p:txBody>
          <a:bodyPr/>
          <a:lstStyle/>
          <a:p>
            <a:r>
              <a:rPr lang="da-DK" dirty="0"/>
              <a:t>Orientering om menighedsrådets arbejde</a:t>
            </a:r>
          </a:p>
        </p:txBody>
      </p:sp>
      <p:sp>
        <p:nvSpPr>
          <p:cNvPr id="3" name="Pladsholder til indhold 2">
            <a:extLst>
              <a:ext uri="{FF2B5EF4-FFF2-40B4-BE49-F238E27FC236}">
                <a16:creationId xmlns:a16="http://schemas.microsoft.com/office/drawing/2014/main" id="{3EBA5B27-C4C9-88B8-6545-D48E86D1D83E}"/>
              </a:ext>
            </a:extLst>
          </p:cNvPr>
          <p:cNvSpPr>
            <a:spLocks noGrp="1"/>
          </p:cNvSpPr>
          <p:nvPr>
            <p:ph idx="1"/>
          </p:nvPr>
        </p:nvSpPr>
        <p:spPr/>
        <p:txBody>
          <a:bodyPr>
            <a:normAutofit/>
          </a:bodyPr>
          <a:lstStyle/>
          <a:p>
            <a:pPr marL="0" indent="0">
              <a:buNone/>
            </a:pPr>
            <a:r>
              <a:rPr lang="da-DK" dirty="0"/>
              <a:t>Hvad har vi arbejdet med siden sidste valg?</a:t>
            </a:r>
          </a:p>
          <a:p>
            <a:pPr marL="0" indent="0">
              <a:buNone/>
            </a:pPr>
            <a:r>
              <a:rPr lang="da-DK" sz="2400" dirty="0"/>
              <a:t>- Aktiviteter</a:t>
            </a:r>
          </a:p>
          <a:p>
            <a:pPr marL="0" indent="0">
              <a:buNone/>
            </a:pPr>
            <a:r>
              <a:rPr lang="da-DK" sz="2400" dirty="0"/>
              <a:t>- Bygninger</a:t>
            </a:r>
          </a:p>
          <a:p>
            <a:pPr marL="0" indent="0">
              <a:buNone/>
            </a:pPr>
            <a:r>
              <a:rPr lang="da-DK" sz="2400" dirty="0"/>
              <a:t>- Personale</a:t>
            </a:r>
          </a:p>
          <a:p>
            <a:pPr marL="0" indent="0">
              <a:buNone/>
            </a:pPr>
            <a:endParaRPr lang="da-DK" dirty="0"/>
          </a:p>
          <a:p>
            <a:pPr marL="0" indent="0">
              <a:buNone/>
            </a:pPr>
            <a:r>
              <a:rPr lang="da-DK" dirty="0"/>
              <a:t>Hvad skal der tages fat på efter valget?</a:t>
            </a:r>
          </a:p>
          <a:p>
            <a:pPr marL="0" indent="0">
              <a:buNone/>
            </a:pPr>
            <a:r>
              <a:rPr lang="da-DK" sz="2400" dirty="0"/>
              <a:t>- Aktiviteter</a:t>
            </a:r>
          </a:p>
          <a:p>
            <a:pPr marL="0" indent="0">
              <a:buNone/>
            </a:pPr>
            <a:r>
              <a:rPr lang="da-DK" sz="2400" dirty="0"/>
              <a:t>- Bygninger</a:t>
            </a:r>
          </a:p>
          <a:p>
            <a:pPr marL="0" indent="0">
              <a:buNone/>
            </a:pPr>
            <a:r>
              <a:rPr lang="da-DK" sz="2400" dirty="0"/>
              <a:t>- Personale</a:t>
            </a:r>
          </a:p>
          <a:p>
            <a:pPr marL="0" indent="0">
              <a:buNone/>
            </a:pPr>
            <a:endParaRPr lang="da-DK" dirty="0"/>
          </a:p>
        </p:txBody>
      </p:sp>
    </p:spTree>
    <p:extLst>
      <p:ext uri="{BB962C8B-B14F-4D97-AF65-F5344CB8AC3E}">
        <p14:creationId xmlns:p14="http://schemas.microsoft.com/office/powerpoint/2010/main" val="4102077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444847-2084-C947-75B3-37ABC71D88D5}"/>
              </a:ext>
            </a:extLst>
          </p:cNvPr>
          <p:cNvSpPr>
            <a:spLocks noGrp="1"/>
          </p:cNvSpPr>
          <p:nvPr>
            <p:ph type="title"/>
          </p:nvPr>
        </p:nvSpPr>
        <p:spPr/>
        <p:txBody>
          <a:bodyPr/>
          <a:lstStyle/>
          <a:p>
            <a:r>
              <a:rPr lang="da-DK" dirty="0"/>
              <a:t>Visioner, ønsker og idéer</a:t>
            </a:r>
          </a:p>
        </p:txBody>
      </p:sp>
      <p:sp>
        <p:nvSpPr>
          <p:cNvPr id="3" name="Pladsholder til indhold 2">
            <a:extLst>
              <a:ext uri="{FF2B5EF4-FFF2-40B4-BE49-F238E27FC236}">
                <a16:creationId xmlns:a16="http://schemas.microsoft.com/office/drawing/2014/main" id="{54BF0B4A-E93B-4B7E-EF5F-D8704AC1F716}"/>
              </a:ext>
            </a:extLst>
          </p:cNvPr>
          <p:cNvSpPr>
            <a:spLocks noGrp="1"/>
          </p:cNvSpPr>
          <p:nvPr>
            <p:ph idx="1"/>
          </p:nvPr>
        </p:nvSpPr>
        <p:spPr/>
        <p:txBody>
          <a:bodyPr/>
          <a:lstStyle/>
          <a:p>
            <a:pPr marL="0" indent="0">
              <a:buNone/>
            </a:pPr>
            <a:r>
              <a:rPr lang="da-DK" dirty="0"/>
              <a:t>Fælles samtale:</a:t>
            </a:r>
          </a:p>
          <a:p>
            <a:pPr marL="0" indent="0">
              <a:buNone/>
            </a:pPr>
            <a:r>
              <a:rPr lang="da-DK" dirty="0"/>
              <a:t>- Hvad kommer I til af kirkens tilbud?</a:t>
            </a:r>
          </a:p>
          <a:p>
            <a:pPr marL="0" indent="0">
              <a:buNone/>
            </a:pPr>
            <a:r>
              <a:rPr lang="da-DK" dirty="0"/>
              <a:t>- Hvilken rolle skal vores kirke have i lokalsamfundet?</a:t>
            </a:r>
          </a:p>
          <a:p>
            <a:pPr marL="0" indent="0">
              <a:buNone/>
            </a:pPr>
            <a:r>
              <a:rPr lang="da-DK" dirty="0"/>
              <a:t>- Hvilke målgrupper har vi noget for? </a:t>
            </a:r>
          </a:p>
          <a:p>
            <a:pPr marL="0" indent="0">
              <a:buNone/>
            </a:pPr>
            <a:r>
              <a:rPr lang="da-DK" dirty="0"/>
              <a:t>- Hvilke målgrupper har vi ikke noget for?</a:t>
            </a:r>
          </a:p>
          <a:p>
            <a:pPr marL="0" indent="0">
              <a:buNone/>
            </a:pPr>
            <a:r>
              <a:rPr lang="da-DK" dirty="0"/>
              <a:t>- Konkrete ønsker til fremtiden, både aktiviteter og evt. bygninger/andre faciliteter</a:t>
            </a:r>
          </a:p>
        </p:txBody>
      </p:sp>
    </p:spTree>
    <p:extLst>
      <p:ext uri="{BB962C8B-B14F-4D97-AF65-F5344CB8AC3E}">
        <p14:creationId xmlns:p14="http://schemas.microsoft.com/office/powerpoint/2010/main" val="1690056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556983-0E30-3681-DC0C-97015AE57D88}"/>
              </a:ext>
            </a:extLst>
          </p:cNvPr>
          <p:cNvSpPr>
            <a:spLocks noGrp="1"/>
          </p:cNvSpPr>
          <p:nvPr>
            <p:ph type="title"/>
          </p:nvPr>
        </p:nvSpPr>
        <p:spPr/>
        <p:txBody>
          <a:bodyPr/>
          <a:lstStyle/>
          <a:p>
            <a:r>
              <a:rPr lang="da-DK" dirty="0"/>
              <a:t>Budget og regnskab</a:t>
            </a:r>
          </a:p>
        </p:txBody>
      </p:sp>
      <p:sp>
        <p:nvSpPr>
          <p:cNvPr id="3" name="Pladsholder til indhold 2">
            <a:extLst>
              <a:ext uri="{FF2B5EF4-FFF2-40B4-BE49-F238E27FC236}">
                <a16:creationId xmlns:a16="http://schemas.microsoft.com/office/drawing/2014/main" id="{66D6C2C6-3FDC-AEF9-2F41-0141CBCB20DD}"/>
              </a:ext>
            </a:extLst>
          </p:cNvPr>
          <p:cNvSpPr>
            <a:spLocks noGrp="1"/>
          </p:cNvSpPr>
          <p:nvPr>
            <p:ph idx="1"/>
          </p:nvPr>
        </p:nvSpPr>
        <p:spPr/>
        <p:txBody>
          <a:bodyPr/>
          <a:lstStyle/>
          <a:p>
            <a:r>
              <a:rPr lang="da-DK" dirty="0"/>
              <a:t>Regnskab</a:t>
            </a:r>
          </a:p>
          <a:p>
            <a:endParaRPr lang="da-DK" dirty="0"/>
          </a:p>
          <a:p>
            <a:r>
              <a:rPr lang="da-DK" dirty="0"/>
              <a:t>Kommende års budget</a:t>
            </a:r>
          </a:p>
        </p:txBody>
      </p:sp>
    </p:spTree>
    <p:extLst>
      <p:ext uri="{BB962C8B-B14F-4D97-AF65-F5344CB8AC3E}">
        <p14:creationId xmlns:p14="http://schemas.microsoft.com/office/powerpoint/2010/main" val="2676056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FA406F-1079-B7FB-02A4-3C6A9B44F95C}"/>
              </a:ext>
            </a:extLst>
          </p:cNvPr>
          <p:cNvSpPr>
            <a:spLocks noGrp="1"/>
          </p:cNvSpPr>
          <p:nvPr>
            <p:ph type="title"/>
          </p:nvPr>
        </p:nvSpPr>
        <p:spPr/>
        <p:txBody>
          <a:bodyPr/>
          <a:lstStyle/>
          <a:p>
            <a:r>
              <a:rPr lang="da-DK" dirty="0"/>
              <a:t>Orientering om valgforsamling</a:t>
            </a:r>
          </a:p>
        </p:txBody>
      </p:sp>
      <p:sp>
        <p:nvSpPr>
          <p:cNvPr id="3" name="Pladsholder til indhold 2">
            <a:extLst>
              <a:ext uri="{FF2B5EF4-FFF2-40B4-BE49-F238E27FC236}">
                <a16:creationId xmlns:a16="http://schemas.microsoft.com/office/drawing/2014/main" id="{0C13D408-0133-C6EC-7BEB-25AA281A2C1F}"/>
              </a:ext>
            </a:extLst>
          </p:cNvPr>
          <p:cNvSpPr>
            <a:spLocks noGrp="1"/>
          </p:cNvSpPr>
          <p:nvPr>
            <p:ph idx="1"/>
          </p:nvPr>
        </p:nvSpPr>
        <p:spPr/>
        <p:txBody>
          <a:bodyPr/>
          <a:lstStyle/>
          <a:p>
            <a:r>
              <a:rPr lang="da-DK" dirty="0"/>
              <a:t>Valgforsamling afholdes 17. september (Skriv TID og STED)</a:t>
            </a:r>
          </a:p>
          <a:p>
            <a:r>
              <a:rPr lang="da-DK" dirty="0"/>
              <a:t>Opstilling foregår ved personligt fremmøde og udfyldelse af samtykkeerklæring</a:t>
            </a:r>
          </a:p>
          <a:p>
            <a:r>
              <a:rPr lang="da-DK" dirty="0"/>
              <a:t>Kandidaterne præsenterer sig selv med efterfølgende debat</a:t>
            </a:r>
          </a:p>
          <a:p>
            <a:r>
              <a:rPr lang="da-DK" dirty="0"/>
              <a:t>Valget foregår ved skriftlig, hemmelig afstemning</a:t>
            </a:r>
          </a:p>
          <a:p>
            <a:r>
              <a:rPr lang="da-DK" dirty="0"/>
              <a:t>Det ny menighedsråd offentliggøres efter valgforsamlingen</a:t>
            </a:r>
          </a:p>
          <a:p>
            <a:r>
              <a:rPr lang="da-DK" dirty="0"/>
              <a:t>Der kan udløses afstemningsvalg, hvis der indleveres en kandidatliste (tidligst 18.9. og senest 15.10.)</a:t>
            </a:r>
          </a:p>
          <a:p>
            <a:endParaRPr lang="da-DK" dirty="0"/>
          </a:p>
        </p:txBody>
      </p:sp>
    </p:spTree>
    <p:extLst>
      <p:ext uri="{BB962C8B-B14F-4D97-AF65-F5344CB8AC3E}">
        <p14:creationId xmlns:p14="http://schemas.microsoft.com/office/powerpoint/2010/main" val="2311052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06C9C2-2454-ADB9-1474-53A96540201C}"/>
              </a:ext>
            </a:extLst>
          </p:cNvPr>
          <p:cNvSpPr>
            <a:spLocks noGrp="1"/>
          </p:cNvSpPr>
          <p:nvPr>
            <p:ph type="title"/>
          </p:nvPr>
        </p:nvSpPr>
        <p:spPr/>
        <p:txBody>
          <a:bodyPr/>
          <a:lstStyle/>
          <a:p>
            <a:r>
              <a:rPr lang="da-DK" dirty="0"/>
              <a:t>Antal kandidater, der skal vælges</a:t>
            </a:r>
          </a:p>
        </p:txBody>
      </p:sp>
      <p:sp>
        <p:nvSpPr>
          <p:cNvPr id="3" name="Pladsholder til indhold 2">
            <a:extLst>
              <a:ext uri="{FF2B5EF4-FFF2-40B4-BE49-F238E27FC236}">
                <a16:creationId xmlns:a16="http://schemas.microsoft.com/office/drawing/2014/main" id="{CE21A90B-C91F-D155-2344-3E17E062EF77}"/>
              </a:ext>
            </a:extLst>
          </p:cNvPr>
          <p:cNvSpPr>
            <a:spLocks noGrp="1"/>
          </p:cNvSpPr>
          <p:nvPr>
            <p:ph idx="1"/>
          </p:nvPr>
        </p:nvSpPr>
        <p:spPr/>
        <p:txBody>
          <a:bodyPr/>
          <a:lstStyle/>
          <a:p>
            <a:pPr marL="0" indent="0">
              <a:buNone/>
            </a:pPr>
            <a:r>
              <a:rPr lang="da-DK" dirty="0"/>
              <a:t>Der skal være X antal folkevalgte i menighedsrådet udover præsterne, der er fødte medlemmer</a:t>
            </a:r>
          </a:p>
          <a:p>
            <a:pPr marL="0" indent="0">
              <a:buNone/>
            </a:pPr>
            <a:endParaRPr lang="da-DK" dirty="0"/>
          </a:p>
          <a:p>
            <a:pPr marL="0" indent="0">
              <a:buNone/>
            </a:pPr>
            <a:endParaRPr lang="da-DK" dirty="0"/>
          </a:p>
        </p:txBody>
      </p:sp>
    </p:spTree>
    <p:extLst>
      <p:ext uri="{BB962C8B-B14F-4D97-AF65-F5344CB8AC3E}">
        <p14:creationId xmlns:p14="http://schemas.microsoft.com/office/powerpoint/2010/main" val="1266870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06D01-672D-0457-A96A-26124BF42DAB}"/>
              </a:ext>
            </a:extLst>
          </p:cNvPr>
          <p:cNvSpPr>
            <a:spLocks noGrp="1"/>
          </p:cNvSpPr>
          <p:nvPr>
            <p:ph type="title"/>
          </p:nvPr>
        </p:nvSpPr>
        <p:spPr/>
        <p:txBody>
          <a:bodyPr/>
          <a:lstStyle/>
          <a:p>
            <a:r>
              <a:rPr lang="da-DK" dirty="0"/>
              <a:t>Foreløbigt overblik</a:t>
            </a:r>
          </a:p>
        </p:txBody>
      </p:sp>
      <p:sp>
        <p:nvSpPr>
          <p:cNvPr id="3" name="Pladsholder til indhold 2">
            <a:extLst>
              <a:ext uri="{FF2B5EF4-FFF2-40B4-BE49-F238E27FC236}">
                <a16:creationId xmlns:a16="http://schemas.microsoft.com/office/drawing/2014/main" id="{DB23BE35-C4B6-E8B9-8610-456CBCA08380}"/>
              </a:ext>
            </a:extLst>
          </p:cNvPr>
          <p:cNvSpPr>
            <a:spLocks noGrp="1"/>
          </p:cNvSpPr>
          <p:nvPr>
            <p:ph idx="1"/>
          </p:nvPr>
        </p:nvSpPr>
        <p:spPr/>
        <p:txBody>
          <a:bodyPr/>
          <a:lstStyle/>
          <a:p>
            <a:r>
              <a:rPr lang="da-DK" dirty="0"/>
              <a:t>Hvem er interesserede i at stille op som kandidater til menighedsrådet?</a:t>
            </a:r>
          </a:p>
          <a:p>
            <a:endParaRPr lang="da-DK" dirty="0"/>
          </a:p>
          <a:p>
            <a:r>
              <a:rPr lang="da-DK" dirty="0"/>
              <a:t>Hvem er interesserede i at stille op som stedfortrædere til menighedsrådet?</a:t>
            </a:r>
          </a:p>
        </p:txBody>
      </p:sp>
    </p:spTree>
    <p:extLst>
      <p:ext uri="{BB962C8B-B14F-4D97-AF65-F5344CB8AC3E}">
        <p14:creationId xmlns:p14="http://schemas.microsoft.com/office/powerpoint/2010/main" val="1728413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7993A1-F912-025B-6FC7-FC1564A3BA4B}"/>
              </a:ext>
            </a:extLst>
          </p:cNvPr>
          <p:cNvSpPr>
            <a:spLocks noGrp="1"/>
          </p:cNvSpPr>
          <p:nvPr>
            <p:ph type="title"/>
          </p:nvPr>
        </p:nvSpPr>
        <p:spPr/>
        <p:txBody>
          <a:bodyPr/>
          <a:lstStyle/>
          <a:p>
            <a:r>
              <a:rPr lang="da-DK" dirty="0"/>
              <a:t>Tak for i dag</a:t>
            </a:r>
          </a:p>
        </p:txBody>
      </p:sp>
      <p:sp>
        <p:nvSpPr>
          <p:cNvPr id="3" name="Pladsholder til indhold 2">
            <a:extLst>
              <a:ext uri="{FF2B5EF4-FFF2-40B4-BE49-F238E27FC236}">
                <a16:creationId xmlns:a16="http://schemas.microsoft.com/office/drawing/2014/main" id="{4277EF7B-B645-3B2C-F90E-307AE80504D3}"/>
              </a:ext>
            </a:extLst>
          </p:cNvPr>
          <p:cNvSpPr>
            <a:spLocks noGrp="1"/>
          </p:cNvSpPr>
          <p:nvPr>
            <p:ph idx="1"/>
          </p:nvPr>
        </p:nvSpPr>
        <p:spPr/>
        <p:txBody>
          <a:bodyPr/>
          <a:lstStyle/>
          <a:p>
            <a:pPr marL="0" indent="0">
              <a:buNone/>
            </a:pPr>
            <a:r>
              <a:rPr lang="da-DK" dirty="0"/>
              <a:t>Vi håber I har fået udbytte af aftenen.</a:t>
            </a:r>
          </a:p>
          <a:p>
            <a:pPr marL="0" indent="0">
              <a:buNone/>
            </a:pPr>
            <a:endParaRPr lang="da-DK" dirty="0"/>
          </a:p>
          <a:p>
            <a:pPr marL="0" indent="0">
              <a:buNone/>
            </a:pPr>
            <a:r>
              <a:rPr lang="da-DK" dirty="0"/>
              <a:t>I er altid velkomne til at komme forbi og til at stille spørgsmål!</a:t>
            </a:r>
          </a:p>
        </p:txBody>
      </p:sp>
    </p:spTree>
    <p:extLst>
      <p:ext uri="{BB962C8B-B14F-4D97-AF65-F5344CB8AC3E}">
        <p14:creationId xmlns:p14="http://schemas.microsoft.com/office/powerpoint/2010/main" val="43890821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1497</TotalTime>
  <Words>1358</Words>
  <Application>Microsoft Office PowerPoint</Application>
  <PresentationFormat>Widescreen</PresentationFormat>
  <Paragraphs>96</Paragraphs>
  <Slides>9</Slides>
  <Notes>9</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9</vt:i4>
      </vt:variant>
    </vt:vector>
  </HeadingPairs>
  <TitlesOfParts>
    <vt:vector size="13" baseType="lpstr">
      <vt:lpstr>Arial</vt:lpstr>
      <vt:lpstr>Calibri</vt:lpstr>
      <vt:lpstr>Calibri Light</vt:lpstr>
      <vt:lpstr>Office-tema</vt:lpstr>
      <vt:lpstr>Velkommen</vt:lpstr>
      <vt:lpstr>Valg af dirigent</vt:lpstr>
      <vt:lpstr>Orientering om menighedsrådets arbejde</vt:lpstr>
      <vt:lpstr>Visioner, ønsker og idéer</vt:lpstr>
      <vt:lpstr>Budget og regnskab</vt:lpstr>
      <vt:lpstr>Orientering om valgforsamling</vt:lpstr>
      <vt:lpstr>Antal kandidater, der skal vælges</vt:lpstr>
      <vt:lpstr>Foreløbigt overblik</vt:lpstr>
      <vt:lpstr>Tak for i dag</vt:lpstr>
    </vt:vector>
  </TitlesOfParts>
  <Company>Folkekirkens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dc:title>
  <dc:creator>Pernille Nærvig Petersen</dc:creator>
  <cp:lastModifiedBy>Pernille Nærvig Petersen</cp:lastModifiedBy>
  <cp:revision>3</cp:revision>
  <dcterms:created xsi:type="dcterms:W3CDTF">2024-03-04T10:47:54Z</dcterms:created>
  <dcterms:modified xsi:type="dcterms:W3CDTF">2024-03-05T13:32:53Z</dcterms:modified>
</cp:coreProperties>
</file>